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413" r:id="rId2"/>
    <p:sldId id="414" r:id="rId3"/>
    <p:sldId id="415" r:id="rId4"/>
    <p:sldId id="416" r:id="rId5"/>
    <p:sldId id="417" r:id="rId6"/>
    <p:sldId id="419" r:id="rId7"/>
    <p:sldId id="421" r:id="rId8"/>
    <p:sldId id="420" r:id="rId9"/>
    <p:sldId id="418" r:id="rId10"/>
    <p:sldId id="363" r:id="rId11"/>
    <p:sldId id="365" r:id="rId12"/>
    <p:sldId id="371" r:id="rId13"/>
    <p:sldId id="366" r:id="rId14"/>
    <p:sldId id="372" r:id="rId15"/>
    <p:sldId id="367" r:id="rId16"/>
    <p:sldId id="369" r:id="rId17"/>
    <p:sldId id="370" r:id="rId18"/>
    <p:sldId id="374" r:id="rId19"/>
    <p:sldId id="373" r:id="rId20"/>
    <p:sldId id="376" r:id="rId21"/>
    <p:sldId id="375" r:id="rId22"/>
    <p:sldId id="377" r:id="rId23"/>
    <p:sldId id="385" r:id="rId24"/>
    <p:sldId id="379" r:id="rId25"/>
    <p:sldId id="412" r:id="rId26"/>
    <p:sldId id="378" r:id="rId27"/>
    <p:sldId id="380" r:id="rId28"/>
    <p:sldId id="386" r:id="rId29"/>
    <p:sldId id="411" r:id="rId30"/>
    <p:sldId id="383" r:id="rId31"/>
    <p:sldId id="391" r:id="rId32"/>
    <p:sldId id="390" r:id="rId33"/>
    <p:sldId id="382" r:id="rId34"/>
    <p:sldId id="392" r:id="rId35"/>
    <p:sldId id="393" r:id="rId36"/>
    <p:sldId id="403" r:id="rId37"/>
    <p:sldId id="406" r:id="rId38"/>
    <p:sldId id="410" r:id="rId39"/>
    <p:sldId id="399" r:id="rId40"/>
    <p:sldId id="400" r:id="rId41"/>
    <p:sldId id="409" r:id="rId42"/>
    <p:sldId id="408" r:id="rId43"/>
    <p:sldId id="396" r:id="rId44"/>
    <p:sldId id="394" r:id="rId45"/>
    <p:sldId id="395" r:id="rId46"/>
    <p:sldId id="398" r:id="rId47"/>
    <p:sldId id="397" r:id="rId48"/>
    <p:sldId id="384" r:id="rId49"/>
    <p:sldId id="401" r:id="rId50"/>
    <p:sldId id="402" r:id="rId51"/>
    <p:sldId id="404" r:id="rId52"/>
    <p:sldId id="405" r:id="rId53"/>
    <p:sldId id="407" r:id="rId54"/>
    <p:sldId id="387" r:id="rId55"/>
    <p:sldId id="388" r:id="rId56"/>
    <p:sldId id="389" r:id="rId57"/>
    <p:sldId id="317" r:id="rId58"/>
    <p:sldId id="341" r:id="rId59"/>
    <p:sldId id="348" r:id="rId60"/>
    <p:sldId id="349" r:id="rId61"/>
    <p:sldId id="350" r:id="rId62"/>
    <p:sldId id="351" r:id="rId63"/>
    <p:sldId id="342" r:id="rId64"/>
    <p:sldId id="324" r:id="rId65"/>
    <p:sldId id="334" r:id="rId66"/>
    <p:sldId id="339" r:id="rId67"/>
    <p:sldId id="325" r:id="rId68"/>
    <p:sldId id="331" r:id="rId69"/>
    <p:sldId id="332" r:id="rId70"/>
    <p:sldId id="361" r:id="rId71"/>
    <p:sldId id="362" r:id="rId72"/>
    <p:sldId id="346" r:id="rId73"/>
    <p:sldId id="345" r:id="rId74"/>
    <p:sldId id="344" r:id="rId75"/>
    <p:sldId id="340" r:id="rId76"/>
    <p:sldId id="343" r:id="rId77"/>
    <p:sldId id="352" r:id="rId78"/>
    <p:sldId id="358" r:id="rId79"/>
    <p:sldId id="360" r:id="rId80"/>
    <p:sldId id="335" r:id="rId81"/>
    <p:sldId id="353" r:id="rId82"/>
    <p:sldId id="354" r:id="rId83"/>
    <p:sldId id="359" r:id="rId84"/>
    <p:sldId id="336" r:id="rId85"/>
    <p:sldId id="338" r:id="rId86"/>
    <p:sldId id="337" r:id="rId87"/>
    <p:sldId id="347" r:id="rId88"/>
    <p:sldId id="357" r:id="rId89"/>
    <p:sldId id="355" r:id="rId90"/>
    <p:sldId id="356" r:id="rId91"/>
    <p:sldId id="319" r:id="rId92"/>
    <p:sldId id="320" r:id="rId93"/>
    <p:sldId id="321" r:id="rId94"/>
    <p:sldId id="323" r:id="rId95"/>
    <p:sldId id="328" r:id="rId96"/>
    <p:sldId id="329" r:id="rId97"/>
    <p:sldId id="333" r:id="rId98"/>
    <p:sldId id="326" r:id="rId99"/>
    <p:sldId id="327" r:id="rId100"/>
    <p:sldId id="318" r:id="rId101"/>
    <p:sldId id="322" r:id="rId102"/>
    <p:sldId id="283" r:id="rId103"/>
    <p:sldId id="299" r:id="rId104"/>
    <p:sldId id="289" r:id="rId105"/>
    <p:sldId id="286" r:id="rId106"/>
    <p:sldId id="287" r:id="rId107"/>
    <p:sldId id="288" r:id="rId108"/>
    <p:sldId id="290" r:id="rId109"/>
    <p:sldId id="291" r:id="rId110"/>
    <p:sldId id="292" r:id="rId111"/>
    <p:sldId id="284" r:id="rId112"/>
    <p:sldId id="300" r:id="rId113"/>
    <p:sldId id="301" r:id="rId114"/>
    <p:sldId id="302" r:id="rId115"/>
    <p:sldId id="303" r:id="rId116"/>
    <p:sldId id="306" r:id="rId117"/>
    <p:sldId id="304" r:id="rId118"/>
    <p:sldId id="305" r:id="rId119"/>
    <p:sldId id="307" r:id="rId120"/>
    <p:sldId id="308" r:id="rId121"/>
    <p:sldId id="296" r:id="rId122"/>
    <p:sldId id="297" r:id="rId123"/>
    <p:sldId id="310" r:id="rId124"/>
    <p:sldId id="311" r:id="rId125"/>
    <p:sldId id="312" r:id="rId126"/>
    <p:sldId id="298" r:id="rId127"/>
    <p:sldId id="314" r:id="rId128"/>
    <p:sldId id="315" r:id="rId129"/>
    <p:sldId id="316" r:id="rId130"/>
    <p:sldId id="309" r:id="rId131"/>
    <p:sldId id="294" r:id="rId132"/>
    <p:sldId id="293" r:id="rId133"/>
    <p:sldId id="313" r:id="rId134"/>
    <p:sldId id="295" r:id="rId135"/>
    <p:sldId id="256" r:id="rId136"/>
    <p:sldId id="257" r:id="rId137"/>
    <p:sldId id="274" r:id="rId138"/>
    <p:sldId id="258" r:id="rId139"/>
    <p:sldId id="259" r:id="rId140"/>
    <p:sldId id="260" r:id="rId141"/>
    <p:sldId id="261" r:id="rId142"/>
    <p:sldId id="262" r:id="rId143"/>
    <p:sldId id="263" r:id="rId144"/>
    <p:sldId id="264" r:id="rId145"/>
    <p:sldId id="266" r:id="rId146"/>
    <p:sldId id="275" r:id="rId147"/>
    <p:sldId id="268" r:id="rId148"/>
    <p:sldId id="267" r:id="rId149"/>
    <p:sldId id="269" r:id="rId150"/>
    <p:sldId id="270" r:id="rId151"/>
    <p:sldId id="265" r:id="rId152"/>
    <p:sldId id="273" r:id="rId153"/>
    <p:sldId id="271" r:id="rId154"/>
    <p:sldId id="272" r:id="rId155"/>
    <p:sldId id="282" r:id="rId156"/>
    <p:sldId id="277" r:id="rId157"/>
    <p:sldId id="279" r:id="rId158"/>
    <p:sldId id="281" r:id="rId15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5 (10/09/2019)" id="{F1B1DCC2-59F7-47FB-B72F-030298CE1019}">
          <p14:sldIdLst>
            <p14:sldId id="413"/>
            <p14:sldId id="414"/>
            <p14:sldId id="415"/>
            <p14:sldId id="416"/>
            <p14:sldId id="417"/>
            <p14:sldId id="419"/>
            <p14:sldId id="421"/>
            <p14:sldId id="420"/>
            <p14:sldId id="418"/>
          </p14:sldIdLst>
        </p14:section>
        <p14:section name="Sprint 4 (29/07/2019)" id="{1CEDB15D-96EC-4BCE-84F4-F53358C1B0C3}">
          <p14:sldIdLst>
            <p14:sldId id="363"/>
            <p14:sldId id="365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42" dt="2019-08-20T20:07:51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commentAuthors" Target="commentAuthors.xml"/><Relationship Id="rId16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7-30T10:07:47.159" v="7752" actId="5793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</pc:docChg>
  </pc:docChgLst>
  <pc:docChgLst>
    <pc:chgData name="Davor Josipovic" userId="c5beaa7c1ac2955a" providerId="LiveId" clId="{0966577C-D826-4B08-9B13-4E472AD33BE4}"/>
    <pc:docChg chg="undo custSel addSld modSld sldOrd">
      <pc:chgData name="Davor Josipovic" userId="c5beaa7c1ac2955a" providerId="LiveId" clId="{0966577C-D826-4B08-9B13-4E472AD33BE4}" dt="2019-08-28T13:47:26.787" v="1130" actId="1036"/>
      <pc:docMkLst>
        <pc:docMk/>
      </pc:docMkLst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addSp delSp modSp add">
        <pc:chgData name="Davor Josipovic" userId="c5beaa7c1ac2955a" providerId="LiveId" clId="{0966577C-D826-4B08-9B13-4E472AD33BE4}" dt="2019-08-15T07:37:50.318" v="13"/>
        <pc:sldMkLst>
          <pc:docMk/>
          <pc:sldMk cId="3024717985" sldId="414"/>
        </pc:sldMkLst>
        <pc:spChg chg="del">
          <ac:chgData name="Davor Josipovic" userId="c5beaa7c1ac2955a" providerId="LiveId" clId="{0966577C-D826-4B08-9B13-4E472AD33BE4}" dt="2019-08-15T07:37:50.318" v="13"/>
          <ac:spMkLst>
            <pc:docMk/>
            <pc:sldMk cId="3024717985" sldId="414"/>
            <ac:spMk id="3" creationId="{0628CC99-2383-4AF7-9EEA-CE0B792101DE}"/>
          </ac:spMkLst>
        </pc:spChg>
        <pc:picChg chg="add del">
          <ac:chgData name="Davor Josipovic" userId="c5beaa7c1ac2955a" providerId="LiveId" clId="{0966577C-D826-4B08-9B13-4E472AD33BE4}" dt="2019-08-15T07:37:48.504" v="12"/>
          <ac:picMkLst>
            <pc:docMk/>
            <pc:sldMk cId="3024717985" sldId="414"/>
            <ac:picMk id="4" creationId="{08E486D1-DED1-48C1-AE2F-87DE1C7E4E96}"/>
          </ac:picMkLst>
        </pc:picChg>
        <pc:picChg chg="add mod">
          <ac:chgData name="Davor Josipovic" userId="c5beaa7c1ac2955a" providerId="LiveId" clId="{0966577C-D826-4B08-9B13-4E472AD33BE4}" dt="2019-08-15T07:37:50.318" v="13"/>
          <ac:picMkLst>
            <pc:docMk/>
            <pc:sldMk cId="3024717985" sldId="414"/>
            <ac:picMk id="5" creationId="{900895C9-8111-4ED2-98B6-7751E0BA031D}"/>
          </ac:picMkLst>
        </pc:pic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add">
        <pc:chgData name="Davor Josipovic" userId="c5beaa7c1ac2955a" providerId="LiveId" clId="{0966577C-D826-4B08-9B13-4E472AD33BE4}" dt="2019-08-15T11:22:10.242" v="748" actId="20577"/>
        <pc:sldMkLst>
          <pc:docMk/>
          <pc:sldMk cId="395975311" sldId="416"/>
        </pc:sldMkLst>
        <pc:spChg chg="mod">
          <ac:chgData name="Davor Josipovic" userId="c5beaa7c1ac2955a" providerId="LiveId" clId="{0966577C-D826-4B08-9B13-4E472AD33BE4}" dt="2019-08-15T10:04:39.910" v="85" actId="20577"/>
          <ac:spMkLst>
            <pc:docMk/>
            <pc:sldMk cId="395975311" sldId="416"/>
            <ac:spMk id="2" creationId="{7EDB6009-AED0-4ADE-9F2C-C7B993049ED3}"/>
          </ac:spMkLst>
        </pc:spChg>
        <pc:spChg chg="mod">
          <ac:chgData name="Davor Josipovic" userId="c5beaa7c1ac2955a" providerId="LiveId" clId="{0966577C-D826-4B08-9B13-4E472AD33BE4}" dt="2019-08-15T11:22:10.242" v="748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add modNotesTx">
        <pc:chgData name="Davor Josipovic" userId="c5beaa7c1ac2955a" providerId="LiveId" clId="{0966577C-D826-4B08-9B13-4E472AD33BE4}" dt="2019-08-20T20:15:40.816" v="1124" actId="20577"/>
        <pc:sldMkLst>
          <pc:docMk/>
          <pc:sldMk cId="1004063151" sldId="417"/>
        </pc:sldMkLst>
        <pc:spChg chg="add del mod">
          <ac:chgData name="Davor Josipovic" userId="c5beaa7c1ac2955a" providerId="LiveId" clId="{0966577C-D826-4B08-9B13-4E472AD33BE4}" dt="2019-08-20T19:34:14.881" v="752"/>
          <ac:spMkLst>
            <pc:docMk/>
            <pc:sldMk cId="1004063151" sldId="417"/>
            <ac:spMk id="2" creationId="{A5618C40-6D3F-435E-9865-0876872103F8}"/>
          </ac:spMkLst>
        </pc:spChg>
        <pc:spChg chg="add del">
          <ac:chgData name="Davor Josipovic" userId="c5beaa7c1ac2955a" providerId="LiveId" clId="{0966577C-D826-4B08-9B13-4E472AD33BE4}" dt="2019-08-20T19:35:18.333" v="757"/>
          <ac:spMkLst>
            <pc:docMk/>
            <pc:sldMk cId="1004063151" sldId="417"/>
            <ac:spMk id="3" creationId="{894129FB-7901-4C3C-8215-E5879DD76C99}"/>
          </ac:spMkLst>
        </pc:spChg>
        <pc:spChg chg="add del">
          <ac:chgData name="Davor Josipovic" userId="c5beaa7c1ac2955a" providerId="LiveId" clId="{0966577C-D826-4B08-9B13-4E472AD33BE4}" dt="2019-08-20T19:34:14.865" v="751"/>
          <ac:spMkLst>
            <pc:docMk/>
            <pc:sldMk cId="1004063151" sldId="417"/>
            <ac:spMk id="4" creationId="{77D09CC6-824D-42CB-88BA-C3BC6D41F70B}"/>
          </ac:spMkLst>
        </pc:spChg>
        <pc:spChg chg="add del mod">
          <ac:chgData name="Davor Josipovic" userId="c5beaa7c1ac2955a" providerId="LiveId" clId="{0966577C-D826-4B08-9B13-4E472AD33BE4}" dt="2019-08-20T19:58:24.598" v="763"/>
          <ac:spMkLst>
            <pc:docMk/>
            <pc:sldMk cId="1004063151" sldId="417"/>
            <ac:spMk id="9" creationId="{09D353F3-9D04-4E9D-8BAA-01E313281EB6}"/>
          </ac:spMkLst>
        </pc:spChg>
        <pc:picChg chg="add del mod">
          <ac:chgData name="Davor Josipovic" userId="c5beaa7c1ac2955a" providerId="LiveId" clId="{0966577C-D826-4B08-9B13-4E472AD33BE4}" dt="2019-08-20T19:34:32.854" v="754"/>
          <ac:picMkLst>
            <pc:docMk/>
            <pc:sldMk cId="1004063151" sldId="417"/>
            <ac:picMk id="5" creationId="{7CD8CEC6-A027-4D84-A947-B01FBEDFD89D}"/>
          </ac:picMkLst>
        </pc:picChg>
        <pc:picChg chg="add del mod">
          <ac:chgData name="Davor Josipovic" userId="c5beaa7c1ac2955a" providerId="LiveId" clId="{0966577C-D826-4B08-9B13-4E472AD33BE4}" dt="2019-08-20T19:34:59.816" v="756"/>
          <ac:picMkLst>
            <pc:docMk/>
            <pc:sldMk cId="1004063151" sldId="417"/>
            <ac:picMk id="6" creationId="{C0F0CEA8-D328-4A1B-8BA0-A46A582D4B24}"/>
          </ac:picMkLst>
        </pc:picChg>
        <pc:picChg chg="add del mod">
          <ac:chgData name="Davor Josipovic" userId="c5beaa7c1ac2955a" providerId="LiveId" clId="{0966577C-D826-4B08-9B13-4E472AD33BE4}" dt="2019-08-20T19:56:30.467" v="758" actId="478"/>
          <ac:picMkLst>
            <pc:docMk/>
            <pc:sldMk cId="1004063151" sldId="417"/>
            <ac:picMk id="7" creationId="{38AB7953-82FC-461E-968B-8F35B95136E2}"/>
          </ac:picMkLst>
        </pc:picChg>
        <pc:picChg chg="add del">
          <ac:chgData name="Davor Josipovic" userId="c5beaa7c1ac2955a" providerId="LiveId" clId="{0966577C-D826-4B08-9B13-4E472AD33BE4}" dt="2019-08-20T19:58:22.074" v="761"/>
          <ac:picMkLst>
            <pc:docMk/>
            <pc:sldMk cId="1004063151" sldId="417"/>
            <ac:picMk id="10" creationId="{6BC9E3C2-F9B8-4E94-B4FB-7B15307F37DD}"/>
          </ac:picMkLst>
        </pc:picChg>
        <pc:picChg chg="add mod">
          <ac:chgData name="Davor Josipovic" userId="c5beaa7c1ac2955a" providerId="LiveId" clId="{0966577C-D826-4B08-9B13-4E472AD33BE4}" dt="2019-08-20T19:58:24.598" v="763"/>
          <ac:picMkLst>
            <pc:docMk/>
            <pc:sldMk cId="1004063151" sldId="417"/>
            <ac:picMk id="11" creationId="{C917C312-6C01-45CA-8738-40EC08E83F54}"/>
          </ac:picMkLst>
        </pc:picChg>
      </pc:sldChg>
      <pc:sldChg chg="add">
        <pc:chgData name="Davor Josipovic" userId="c5beaa7c1ac2955a" providerId="LiveId" clId="{0966577C-D826-4B08-9B13-4E472AD33BE4}" dt="2019-08-20T19:58:29.964" v="764"/>
        <pc:sldMkLst>
          <pc:docMk/>
          <pc:sldMk cId="649373750" sldId="418"/>
        </pc:sldMkLst>
      </pc:sldChg>
      <pc:sldChg chg="addSp delSp modSp add">
        <pc:chgData name="Davor Josipovic" userId="c5beaa7c1ac2955a" providerId="LiveId" clId="{0966577C-D826-4B08-9B13-4E472AD33BE4}" dt="2019-08-20T20:00:07.473" v="778" actId="27636"/>
        <pc:sldMkLst>
          <pc:docMk/>
          <pc:sldMk cId="1381692377" sldId="419"/>
        </pc:sldMkLst>
        <pc:spChg chg="add del mod">
          <ac:chgData name="Davor Josipovic" userId="c5beaa7c1ac2955a" providerId="LiveId" clId="{0966577C-D826-4B08-9B13-4E472AD33BE4}" dt="2019-08-20T20:00:07.473" v="778" actId="27636"/>
          <ac:spMkLst>
            <pc:docMk/>
            <pc:sldMk cId="1381692377" sldId="419"/>
            <ac:spMk id="4" creationId="{C6F7A2F6-E625-4F7C-9A6D-F5A651147994}"/>
          </ac:spMkLst>
        </pc:spChg>
        <pc:spChg chg="add del">
          <ac:chgData name="Davor Josipovic" userId="c5beaa7c1ac2955a" providerId="LiveId" clId="{0966577C-D826-4B08-9B13-4E472AD33BE4}" dt="2019-08-20T19:59:32.269" v="769"/>
          <ac:spMkLst>
            <pc:docMk/>
            <pc:sldMk cId="1381692377" sldId="419"/>
            <ac:spMk id="5" creationId="{7F9A42F5-C899-45DC-8481-0DA358C99015}"/>
          </ac:spMkLst>
        </pc:spChg>
        <pc:picChg chg="del">
          <ac:chgData name="Davor Josipovic" userId="c5beaa7c1ac2955a" providerId="LiveId" clId="{0966577C-D826-4B08-9B13-4E472AD33BE4}" dt="2019-08-20T19:59:28.255" v="766" actId="478"/>
          <ac:picMkLst>
            <pc:docMk/>
            <pc:sldMk cId="1381692377" sldId="419"/>
            <ac:picMk id="11" creationId="{C917C312-6C01-45CA-8738-40EC08E83F54}"/>
          </ac:picMkLst>
        </pc:picChg>
      </pc:sldChg>
      <pc:sldChg chg="addSp delSp modSp add modNotesTx">
        <pc:chgData name="Davor Josipovic" userId="c5beaa7c1ac2955a" providerId="LiveId" clId="{0966577C-D826-4B08-9B13-4E472AD33BE4}" dt="2019-08-20T20:15:07.020" v="1100" actId="20577"/>
        <pc:sldMkLst>
          <pc:docMk/>
          <pc:sldMk cId="641819545" sldId="420"/>
        </pc:sldMkLst>
        <pc:spChg chg="add del">
          <ac:chgData name="Davor Josipovic" userId="c5beaa7c1ac2955a" providerId="LiveId" clId="{0966577C-D826-4B08-9B13-4E472AD33BE4}" dt="2019-08-20T20:01:41.189" v="781"/>
          <ac:spMkLst>
            <pc:docMk/>
            <pc:sldMk cId="641819545" sldId="420"/>
            <ac:spMk id="3" creationId="{185F49F6-2648-4AA2-AD22-D3129101703B}"/>
          </ac:spMkLst>
        </pc:spChg>
        <pc:spChg chg="mod">
          <ac:chgData name="Davor Josipovic" userId="c5beaa7c1ac2955a" providerId="LiveId" clId="{0966577C-D826-4B08-9B13-4E472AD33BE4}" dt="2019-08-20T20:06:50.442" v="870" actId="20577"/>
          <ac:spMkLst>
            <pc:docMk/>
            <pc:sldMk cId="641819545" sldId="420"/>
            <ac:spMk id="4" creationId="{C6F7A2F6-E625-4F7C-9A6D-F5A651147994}"/>
          </ac:spMkLst>
        </pc:spChg>
      </pc:sldChg>
      <pc:sldChg chg="addSp delSp modSp add ord modNotesTx">
        <pc:chgData name="Davor Josipovic" userId="c5beaa7c1ac2955a" providerId="LiveId" clId="{0966577C-D826-4B08-9B13-4E472AD33BE4}" dt="2019-08-20T20:08:38.970" v="969" actId="20577"/>
        <pc:sldMkLst>
          <pc:docMk/>
          <pc:sldMk cId="530719195" sldId="421"/>
        </pc:sldMkLst>
        <pc:spChg chg="add del mod">
          <ac:chgData name="Davor Josipovic" userId="c5beaa7c1ac2955a" providerId="LiveId" clId="{0966577C-D826-4B08-9B13-4E472AD33BE4}" dt="2019-08-20T20:07:51.810" v="874"/>
          <ac:spMkLst>
            <pc:docMk/>
            <pc:sldMk cId="530719195" sldId="421"/>
            <ac:spMk id="4" creationId="{57C06D95-8262-4CCC-8488-6C7179262584}"/>
          </ac:spMkLst>
        </pc:spChg>
        <pc:picChg chg="add mod">
          <ac:chgData name="Davor Josipovic" userId="c5beaa7c1ac2955a" providerId="LiveId" clId="{0966577C-D826-4B08-9B13-4E472AD33BE4}" dt="2019-08-20T20:07:51.810" v="874"/>
          <ac:picMkLst>
            <pc:docMk/>
            <pc:sldMk cId="530719195" sldId="421"/>
            <ac:picMk id="5" creationId="{1523C080-B263-4B5F-BDEB-C19C05D915F3}"/>
          </ac:picMkLst>
        </pc:picChg>
        <pc:picChg chg="del">
          <ac:chgData name="Davor Josipovic" userId="c5beaa7c1ac2955a" providerId="LiveId" clId="{0966577C-D826-4B08-9B13-4E472AD33BE4}" dt="2019-08-20T20:07:49.836" v="873" actId="478"/>
          <ac:picMkLst>
            <pc:docMk/>
            <pc:sldMk cId="530719195" sldId="421"/>
            <ac:picMk id="11" creationId="{C917C312-6C01-45CA-8738-40EC08E83F54}"/>
          </ac:picMkLst>
        </pc:pic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Ene </a:t>
            </a:r>
            <a:r>
              <a:rPr lang="nl-BE" dirty="0" err="1"/>
              <a:t>outlier</a:t>
            </a:r>
            <a:r>
              <a:rPr lang="nl-BE" dirty="0"/>
              <a:t> werd gedetecteerd, maar andere niet. Reden zit in time </a:t>
            </a:r>
            <a:r>
              <a:rPr lang="nl-BE" dirty="0" err="1"/>
              <a:t>differences</a:t>
            </a:r>
            <a:r>
              <a:rPr lang="nl-B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7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28/08/2019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.xls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0705-06C0-42D6-9E36-4DBFFAB8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895C9-8111-4ED2-98B6-7751E0BA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937" y="1825625"/>
            <a:ext cx="7932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7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of very large intervals (e.g. month):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Subsampling: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6009-AED0-4ADE-9F2C-C7B99304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D599-6789-4621-B60F-459AAF341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thing about this method is that it don't require equidistant time differences (because our </a:t>
            </a:r>
            <a:r>
              <a:rPr lang="en-US" dirty="0" err="1"/>
              <a:t>apriori</a:t>
            </a:r>
            <a:r>
              <a:rPr lang="en-US" dirty="0"/>
              <a:t> knowledge)</a:t>
            </a:r>
          </a:p>
          <a:p>
            <a:pPr lvl="1"/>
            <a:r>
              <a:rPr lang="en-US" dirty="0"/>
              <a:t>E.g.: you measure each 5 min, and then suddenly you don’t measure for 2 days. Suddenly you have a level shift. How likely is this level shift, given </a:t>
            </a:r>
            <a:r>
              <a:rPr lang="en-US" dirty="0" err="1"/>
              <a:t>apriori</a:t>
            </a:r>
            <a:r>
              <a:rPr lang="en-US"/>
              <a:t>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5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17C312-6C01-45CA-8738-40EC08E83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439" y="1825625"/>
            <a:ext cx="10153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3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tsdiff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lower.bound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upper.bound</a:t>
            </a:r>
            <a:r>
              <a:rPr lang="en-US" dirty="0">
                <a:latin typeface="Consolas" panose="020B0609020204030204" pitchFamily="49" charset="0"/>
              </a:rPr>
              <a:t>            mu       sigma2 </a:t>
            </a:r>
            <a:r>
              <a:rPr lang="en-US" dirty="0" err="1">
                <a:latin typeface="Consolas" panose="020B0609020204030204" pitchFamily="49" charset="0"/>
              </a:rPr>
              <a:t>n.dens</a:t>
            </a:r>
            <a:r>
              <a:rPr lang="en-US" dirty="0">
                <a:latin typeface="Consolas" panose="020B0609020204030204" pitchFamily="49" charset="0"/>
              </a:rPr>
              <a:t>        c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  60   -1.570154    1.920188  0.0028163680    0.2249896   1740 5.131617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3600  -41.500000   75.950000  0.0007904937  176.5041630  42216 5.533473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7200  -79.300000  119.400000 -0.0027705359  624.2812076  21099 3.934556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10800 -114.800000  149.900000  0.0012843477 1201.9183258  14062 5.319899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14340 -135.800000  172.500000 -0.0113069111 1776.2416541  10539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14400 -135.800000  172.500000 -0.0113069111 1776.2416541  10539 4.916277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18000 -160.700000  183.200000 -0.0116379456 2209.1637351   8431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21600 -172.900000  182.642000  0.0178145161 2415.4158909   7022 4.928644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28800 -175.350000  150.500000  0.0536567608 1978.0713512   5263 3.662228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43200  -52.909000   57.575000  0.0728922136   92.0281735   3502 4.326421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64800 -174.100000  185.967000  0.1895978406 2391.7663740   2331 3.934556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79200 -126.583000  112.408000  0.1101327626 1151.9654904   1902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86400  -88.000000   66.100000  0.1127067962  232.2502910   1741 4.403723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129600  -89.075000   80.616000  0.2844741379  401.5038693   1160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140400  -87.033000  117.192000  0.0360796626  674.4104766   1067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151200 -152.250000  201.075000  0.0961515152 2248.8092710    990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172800 -102.700000   95.900000  0.3474837963  634.1676031    864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194400 -154.816000  205.508000  0.0083007813 2088.9459283    768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19:  259200 -138.425000  144.800000  0.2899842105 1107.9036127    570 3.662228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20:  320400 -121.500000  125.359000  0.2672056277  972.7287087    462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21:  324000 -131.716000  141.517000  0.0477577093 1334.0424222    454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22:  406800 -124.500000   86.333000  0.1733130194  596.4732466    361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23:  604800 -176.750000  186.958000  1.2400677966 2365.6598563    236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24:  864000 -150.200000  131.500000  2.0432787879 2330.1821575    165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25: 9882000  -52.900000   23.000000  0.0250000000 1269.8025000      4 3.480756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tsdiff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lower.bound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upper.bound</a:t>
            </a:r>
            <a:r>
              <a:rPr lang="en-US" dirty="0">
                <a:latin typeface="Consolas" panose="020B0609020204030204" pitchFamily="49" charset="0"/>
              </a:rPr>
              <a:t>            mu       sigma2 </a:t>
            </a:r>
            <a:r>
              <a:rPr lang="en-US" dirty="0" err="1">
                <a:latin typeface="Consolas" panose="020B0609020204030204" pitchFamily="49" charset="0"/>
              </a:rPr>
              <a:t>n.dens</a:t>
            </a:r>
            <a:r>
              <a:rPr lang="en-US" dirty="0">
                <a:latin typeface="Consolas" panose="020B0609020204030204" pitchFamily="49" charset="0"/>
              </a:rPr>
              <a:t>        c</a:t>
            </a:r>
          </a:p>
        </p:txBody>
      </p:sp>
    </p:spTree>
    <p:extLst>
      <p:ext uri="{BB962C8B-B14F-4D97-AF65-F5344CB8AC3E}">
        <p14:creationId xmlns:p14="http://schemas.microsoft.com/office/powerpoint/2010/main" val="1381692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3C080-B263-4B5F-BDEB-C19C05D9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439" y="1825625"/>
            <a:ext cx="10153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9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19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FDCA-91A8-4E2D-BB23-553345A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6962-82A5-4C67-8923-12FE7687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37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3312</Words>
  <Application>Microsoft Office PowerPoint</Application>
  <PresentationFormat>Widescreen</PresentationFormat>
  <Paragraphs>662</Paragraphs>
  <Slides>158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5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5</vt:lpstr>
      <vt:lpstr>PowerPoint Presentation</vt:lpstr>
      <vt:lpstr>Why not subsample intervals?</vt:lpstr>
      <vt:lpstr>PowerPoint Presentation</vt:lpstr>
      <vt:lpstr>DYLP023A_S3804</vt:lpstr>
      <vt:lpstr>DYLP023A_S3804</vt:lpstr>
      <vt:lpstr>DYLP023A_S3804</vt:lpstr>
      <vt:lpstr>DYLP023A_S3804</vt:lpstr>
      <vt:lpstr>PowerPoint Presentation</vt:lpstr>
      <vt:lpstr>Sprint 4</vt:lpstr>
      <vt:lpstr>Agenda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25</cp:revision>
  <dcterms:created xsi:type="dcterms:W3CDTF">2019-05-26T17:41:00Z</dcterms:created>
  <dcterms:modified xsi:type="dcterms:W3CDTF">2019-08-28T13:47:37Z</dcterms:modified>
</cp:coreProperties>
</file>